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1683325" cy="45005625"/>
  <p:notesSz cx="6858000" cy="9144000"/>
  <p:defaultTextStyle>
    <a:defPPr>
      <a:defRPr lang="fr-FR"/>
    </a:defPPr>
    <a:lvl1pPr marL="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1pPr>
    <a:lvl2pPr marL="236758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2pPr>
    <a:lvl3pPr marL="4735180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3pPr>
    <a:lvl4pPr marL="7102767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4pPr>
    <a:lvl5pPr marL="947035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5pPr>
    <a:lvl6pPr marL="1183794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6pPr>
    <a:lvl7pPr marL="14205534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7pPr>
    <a:lvl8pPr marL="16573121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8pPr>
    <a:lvl9pPr marL="18940708" algn="l" defTabSz="4735180" rtl="0" eaLnBrk="1" latinLnBrk="0" hangingPunct="1">
      <a:defRPr sz="9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75">
          <p15:clr>
            <a:srgbClr val="A4A3A4"/>
          </p15:clr>
        </p15:guide>
        <p15:guide id="2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78" y="-5430"/>
      </p:cViewPr>
      <p:guideLst>
        <p:guide orient="horz" pos="14175"/>
        <p:guide pos="99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76250" y="13980924"/>
            <a:ext cx="26930826" cy="9647039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52499" y="25503187"/>
            <a:ext cx="22178328" cy="1150143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67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735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102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470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2970411" y="1802322"/>
            <a:ext cx="7128748" cy="384006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84167" y="1802322"/>
            <a:ext cx="20858189" cy="384006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2765" y="28920285"/>
            <a:ext cx="26930826" cy="8938617"/>
          </a:xfrm>
        </p:spPr>
        <p:txBody>
          <a:bodyPr anchor="t"/>
          <a:lstStyle>
            <a:lvl1pPr algn="l">
              <a:defRPr sz="207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02765" y="19075314"/>
            <a:ext cx="26930826" cy="9844977"/>
          </a:xfrm>
        </p:spPr>
        <p:txBody>
          <a:bodyPr anchor="b"/>
          <a:lstStyle>
            <a:lvl1pPr marL="0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1pPr>
            <a:lvl2pPr marL="2367587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2pPr>
            <a:lvl3pPr marL="4735180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3pPr>
            <a:lvl4pPr marL="7102767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4pPr>
            <a:lvl5pPr marL="947035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5pPr>
            <a:lvl6pPr marL="1183794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6pPr>
            <a:lvl7pPr marL="14205534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7pPr>
            <a:lvl8pPr marL="1657312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8pPr>
            <a:lvl9pPr marL="1894070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84167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105691" y="10501323"/>
            <a:ext cx="13993469" cy="29701632"/>
          </a:xfrm>
        </p:spPr>
        <p:txBody>
          <a:bodyPr/>
          <a:lstStyle>
            <a:lvl1pPr>
              <a:defRPr sz="14500"/>
            </a:lvl1pPr>
            <a:lvl2pPr>
              <a:defRPr sz="12400"/>
            </a:lvl2pPr>
            <a:lvl3pPr>
              <a:defRPr sz="104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7" y="10074179"/>
            <a:ext cx="13998971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84167" y="14272618"/>
            <a:ext cx="13998971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094694" y="10074179"/>
            <a:ext cx="14004470" cy="4198438"/>
          </a:xfrm>
        </p:spPr>
        <p:txBody>
          <a:bodyPr anchor="b"/>
          <a:lstStyle>
            <a:lvl1pPr marL="0" indent="0">
              <a:buNone/>
              <a:defRPr sz="12400" b="1"/>
            </a:lvl1pPr>
            <a:lvl2pPr marL="2367587" indent="0">
              <a:buNone/>
              <a:defRPr sz="10400" b="1"/>
            </a:lvl2pPr>
            <a:lvl3pPr marL="4735180" indent="0">
              <a:buNone/>
              <a:defRPr sz="9300" b="1"/>
            </a:lvl3pPr>
            <a:lvl4pPr marL="7102767" indent="0">
              <a:buNone/>
              <a:defRPr sz="8300" b="1"/>
            </a:lvl4pPr>
            <a:lvl5pPr marL="9470354" indent="0">
              <a:buNone/>
              <a:defRPr sz="8300" b="1"/>
            </a:lvl5pPr>
            <a:lvl6pPr marL="11837941" indent="0">
              <a:buNone/>
              <a:defRPr sz="8300" b="1"/>
            </a:lvl6pPr>
            <a:lvl7pPr marL="14205534" indent="0">
              <a:buNone/>
              <a:defRPr sz="8300" b="1"/>
            </a:lvl7pPr>
            <a:lvl8pPr marL="16573121" indent="0">
              <a:buNone/>
              <a:defRPr sz="8300" b="1"/>
            </a:lvl8pPr>
            <a:lvl9pPr marL="18940708" indent="0">
              <a:buNone/>
              <a:defRPr sz="83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094694" y="14272618"/>
            <a:ext cx="14004470" cy="25930327"/>
          </a:xfrm>
        </p:spPr>
        <p:txBody>
          <a:bodyPr/>
          <a:lstStyle>
            <a:lvl1pPr>
              <a:defRPr sz="12400"/>
            </a:lvl1pPr>
            <a:lvl2pPr>
              <a:defRPr sz="10400"/>
            </a:lvl2pPr>
            <a:lvl3pPr>
              <a:defRPr sz="93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4171" y="1791890"/>
            <a:ext cx="10423596" cy="7625953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387301" y="1791900"/>
            <a:ext cx="17711859" cy="38411054"/>
          </a:xfrm>
        </p:spPr>
        <p:txBody>
          <a:bodyPr/>
          <a:lstStyle>
            <a:lvl1pPr>
              <a:defRPr sz="16600"/>
            </a:lvl1pPr>
            <a:lvl2pPr>
              <a:defRPr sz="14500"/>
            </a:lvl2pPr>
            <a:lvl3pPr>
              <a:defRPr sz="12400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84171" y="9417853"/>
            <a:ext cx="10423596" cy="30785101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10154" y="31503938"/>
            <a:ext cx="19009995" cy="3719218"/>
          </a:xfrm>
        </p:spPr>
        <p:txBody>
          <a:bodyPr anchor="b"/>
          <a:lstStyle>
            <a:lvl1pPr algn="l">
              <a:defRPr sz="104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210154" y="4021336"/>
            <a:ext cx="19009995" cy="27003375"/>
          </a:xfrm>
        </p:spPr>
        <p:txBody>
          <a:bodyPr/>
          <a:lstStyle>
            <a:lvl1pPr marL="0" indent="0">
              <a:buNone/>
              <a:defRPr sz="16600"/>
            </a:lvl1pPr>
            <a:lvl2pPr marL="2367587" indent="0">
              <a:buNone/>
              <a:defRPr sz="14500"/>
            </a:lvl2pPr>
            <a:lvl3pPr marL="4735180" indent="0">
              <a:buNone/>
              <a:defRPr sz="12400"/>
            </a:lvl3pPr>
            <a:lvl4pPr marL="7102767" indent="0">
              <a:buNone/>
              <a:defRPr sz="10400"/>
            </a:lvl4pPr>
            <a:lvl5pPr marL="9470354" indent="0">
              <a:buNone/>
              <a:defRPr sz="10400"/>
            </a:lvl5pPr>
            <a:lvl6pPr marL="11837941" indent="0">
              <a:buNone/>
              <a:defRPr sz="10400"/>
            </a:lvl6pPr>
            <a:lvl7pPr marL="14205534" indent="0">
              <a:buNone/>
              <a:defRPr sz="10400"/>
            </a:lvl7pPr>
            <a:lvl8pPr marL="16573121" indent="0">
              <a:buNone/>
              <a:defRPr sz="10400"/>
            </a:lvl8pPr>
            <a:lvl9pPr marL="18940708" indent="0">
              <a:buNone/>
              <a:defRPr sz="10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10154" y="35223156"/>
            <a:ext cx="19009995" cy="5281907"/>
          </a:xfrm>
        </p:spPr>
        <p:txBody>
          <a:bodyPr/>
          <a:lstStyle>
            <a:lvl1pPr marL="0" indent="0">
              <a:buNone/>
              <a:defRPr sz="7300"/>
            </a:lvl1pPr>
            <a:lvl2pPr marL="2367587" indent="0">
              <a:buNone/>
              <a:defRPr sz="6200"/>
            </a:lvl2pPr>
            <a:lvl3pPr marL="4735180" indent="0">
              <a:buNone/>
              <a:defRPr sz="5200"/>
            </a:lvl3pPr>
            <a:lvl4pPr marL="7102767" indent="0">
              <a:buNone/>
              <a:defRPr sz="4700"/>
            </a:lvl4pPr>
            <a:lvl5pPr marL="9470354" indent="0">
              <a:buNone/>
              <a:defRPr sz="4700"/>
            </a:lvl5pPr>
            <a:lvl6pPr marL="11837941" indent="0">
              <a:buNone/>
              <a:defRPr sz="4700"/>
            </a:lvl6pPr>
            <a:lvl7pPr marL="14205534" indent="0">
              <a:buNone/>
              <a:defRPr sz="4700"/>
            </a:lvl7pPr>
            <a:lvl8pPr marL="16573121" indent="0">
              <a:buNone/>
              <a:defRPr sz="4700"/>
            </a:lvl8pPr>
            <a:lvl9pPr marL="18940708" indent="0">
              <a:buNone/>
              <a:defRPr sz="4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84166" y="1802311"/>
            <a:ext cx="28514993" cy="7500938"/>
          </a:xfrm>
          <a:prstGeom prst="rect">
            <a:avLst/>
          </a:prstGeom>
        </p:spPr>
        <p:txBody>
          <a:bodyPr vert="horz" lIns="473515" tIns="236758" rIns="473515" bIns="236758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84166" y="10501323"/>
            <a:ext cx="28514993" cy="29701632"/>
          </a:xfrm>
          <a:prstGeom prst="rect">
            <a:avLst/>
          </a:prstGeom>
        </p:spPr>
        <p:txBody>
          <a:bodyPr vert="horz" lIns="473515" tIns="236758" rIns="473515" bIns="23675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84166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l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658C-633F-4B6A-99B9-26743A0C2DD7}" type="datetimeFigureOut">
              <a:rPr lang="fr-FR" smtClean="0"/>
              <a:pPr/>
              <a:t>13/03/2025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825136" y="41713557"/>
            <a:ext cx="10033053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ct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706383" y="41713557"/>
            <a:ext cx="7392776" cy="2396133"/>
          </a:xfrm>
          <a:prstGeom prst="rect">
            <a:avLst/>
          </a:prstGeom>
        </p:spPr>
        <p:txBody>
          <a:bodyPr vert="horz" lIns="473515" tIns="236758" rIns="473515" bIns="236758" rtlCol="0" anchor="ctr"/>
          <a:lstStyle>
            <a:lvl1pPr algn="r">
              <a:defRPr sz="6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00BA-7B29-4F03-8D2C-B571E032576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35180" rtl="0" eaLnBrk="1" latinLnBrk="0" hangingPunct="1">
        <a:spcBef>
          <a:spcPct val="0"/>
        </a:spcBef>
        <a:buNone/>
        <a:defRPr sz="2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690" indent="-1775690" algn="l" defTabSz="4735180" rtl="0" eaLnBrk="1" latinLnBrk="0" hangingPunct="1">
        <a:spcBef>
          <a:spcPct val="20000"/>
        </a:spcBef>
        <a:buFont typeface="Arial" pitchFamily="34" charset="0"/>
        <a:buChar char="•"/>
        <a:defRPr sz="16600" kern="1200">
          <a:solidFill>
            <a:schemeClr val="tx1"/>
          </a:solidFill>
          <a:latin typeface="+mn-lt"/>
          <a:ea typeface="+mn-ea"/>
          <a:cs typeface="+mn-cs"/>
        </a:defRPr>
      </a:lvl1pPr>
      <a:lvl2pPr marL="3847334" indent="-1479742" algn="l" defTabSz="4735180" rtl="0" eaLnBrk="1" latinLnBrk="0" hangingPunct="1">
        <a:spcBef>
          <a:spcPct val="20000"/>
        </a:spcBef>
        <a:buFont typeface="Arial" pitchFamily="34" charset="0"/>
        <a:buChar char="–"/>
        <a:defRPr sz="14500" kern="1200">
          <a:solidFill>
            <a:schemeClr val="tx1"/>
          </a:solidFill>
          <a:latin typeface="+mn-lt"/>
          <a:ea typeface="+mn-ea"/>
          <a:cs typeface="+mn-cs"/>
        </a:defRPr>
      </a:lvl2pPr>
      <a:lvl3pPr marL="5918973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2400" kern="1200">
          <a:solidFill>
            <a:schemeClr val="tx1"/>
          </a:solidFill>
          <a:latin typeface="+mn-lt"/>
          <a:ea typeface="+mn-ea"/>
          <a:cs typeface="+mn-cs"/>
        </a:defRPr>
      </a:lvl3pPr>
      <a:lvl4pPr marL="8286561" indent="-1183794" algn="l" defTabSz="4735180" rtl="0" eaLnBrk="1" latinLnBrk="0" hangingPunct="1">
        <a:spcBef>
          <a:spcPct val="20000"/>
        </a:spcBef>
        <a:buFont typeface="Arial" pitchFamily="34" charset="0"/>
        <a:buChar char="–"/>
        <a:defRPr sz="10400" kern="1200">
          <a:solidFill>
            <a:schemeClr val="tx1"/>
          </a:solidFill>
          <a:latin typeface="+mn-lt"/>
          <a:ea typeface="+mn-ea"/>
          <a:cs typeface="+mn-cs"/>
        </a:defRPr>
      </a:lvl4pPr>
      <a:lvl5pPr marL="10654148" indent="-1183794" algn="l" defTabSz="4735180" rtl="0" eaLnBrk="1" latinLnBrk="0" hangingPunct="1">
        <a:spcBef>
          <a:spcPct val="20000"/>
        </a:spcBef>
        <a:buFont typeface="Arial" pitchFamily="34" charset="0"/>
        <a:buChar char="»"/>
        <a:defRPr sz="104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1740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6pPr>
      <a:lvl7pPr marL="15389328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7pPr>
      <a:lvl8pPr marL="17756915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8pPr>
      <a:lvl9pPr marL="20124507" indent="-1183794" algn="l" defTabSz="4735180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1pPr>
      <a:lvl2pPr marL="236758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2pPr>
      <a:lvl3pPr marL="4735180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3pPr>
      <a:lvl4pPr marL="7102767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7035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83794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4205534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121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8940708" algn="l" defTabSz="4735180" rtl="0" eaLnBrk="1" latinLnBrk="0" hangingPunct="1"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21826" y="42600742"/>
            <a:ext cx="20702300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/>
              <a:t>1st National Seminar on Innovative Materials, Construction and Environmental (NSIMCE’25) : 18 – 19 November </a:t>
            </a:r>
            <a:r>
              <a:rPr lang="en-US" sz="4400" b="1" dirty="0" smtClean="0"/>
              <a:t>2025, Skikda – Algeria.</a:t>
            </a:r>
            <a:endParaRPr lang="en-US" sz="4400" b="1" dirty="0"/>
          </a:p>
        </p:txBody>
      </p:sp>
      <p:sp>
        <p:nvSpPr>
          <p:cNvPr id="6" name="Rectangle 5"/>
          <p:cNvSpPr/>
          <p:nvPr/>
        </p:nvSpPr>
        <p:spPr>
          <a:xfrm>
            <a:off x="9612969" y="5524763"/>
            <a:ext cx="13609512" cy="10156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Title of the communication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64185" y="7714943"/>
            <a:ext cx="20090232" cy="2677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b="1" dirty="0"/>
              <a:t>Author</a:t>
            </a:r>
            <a:r>
              <a:rPr lang="fr-FR" sz="4000" b="1" baseline="30000" dirty="0" smtClean="0"/>
              <a:t>1</a:t>
            </a:r>
            <a:r>
              <a:rPr lang="fr-FR" sz="4000" b="1" dirty="0"/>
              <a:t>, </a:t>
            </a:r>
            <a:r>
              <a:rPr lang="fr-FR" sz="4000" b="1" dirty="0"/>
              <a:t>Author</a:t>
            </a:r>
            <a:r>
              <a:rPr lang="fr-FR" sz="4000" b="1" baseline="30000" dirty="0" smtClean="0"/>
              <a:t>2</a:t>
            </a:r>
            <a:r>
              <a:rPr lang="fr-FR" sz="4000" b="1" dirty="0"/>
              <a:t>, Author</a:t>
            </a:r>
            <a:r>
              <a:rPr lang="fr-FR" sz="4000" b="1" baseline="30000" dirty="0" smtClean="0"/>
              <a:t>3</a:t>
            </a:r>
            <a:endParaRPr lang="fr-FR" sz="4000" b="1" baseline="30000" dirty="0"/>
          </a:p>
          <a:p>
            <a:pPr algn="ctr"/>
            <a:endParaRPr lang="fr-FR" sz="3200" dirty="0"/>
          </a:p>
          <a:p>
            <a:pPr algn="ctr"/>
            <a:r>
              <a:rPr lang="fr-FR" sz="3200" i="1" baseline="30000" dirty="0"/>
              <a:t>1</a:t>
            </a:r>
            <a:r>
              <a:rPr lang="fr-FR" sz="3200" i="1" dirty="0"/>
              <a:t> Affiliation </a:t>
            </a:r>
            <a:r>
              <a:rPr lang="fr-FR" sz="3200" i="1" dirty="0"/>
              <a:t>Author </a:t>
            </a:r>
            <a:r>
              <a:rPr lang="fr-FR" sz="3200" i="1" dirty="0"/>
              <a:t>1</a:t>
            </a:r>
          </a:p>
          <a:p>
            <a:pPr algn="ctr"/>
            <a:r>
              <a:rPr lang="fr-FR" sz="3200" i="1" baseline="30000" dirty="0"/>
              <a:t>2</a:t>
            </a:r>
            <a:r>
              <a:rPr lang="fr-FR" sz="3200" i="1" dirty="0"/>
              <a:t> Affiliation </a:t>
            </a:r>
            <a:r>
              <a:rPr lang="fr-FR" sz="3200" i="1" dirty="0" smtClean="0"/>
              <a:t>Author 2</a:t>
            </a:r>
            <a:endParaRPr lang="fr-FR" sz="3200" i="1" dirty="0"/>
          </a:p>
          <a:p>
            <a:pPr algn="ctr"/>
            <a:r>
              <a:rPr lang="fr-FR" sz="3200" i="1" baseline="30000" dirty="0"/>
              <a:t>3</a:t>
            </a:r>
            <a:r>
              <a:rPr lang="fr-FR" sz="3200" i="1" dirty="0"/>
              <a:t> Affiliation </a:t>
            </a:r>
            <a:r>
              <a:rPr lang="fr-FR" sz="3200" i="1" dirty="0"/>
              <a:t>Author </a:t>
            </a:r>
            <a:r>
              <a:rPr lang="fr-FR" sz="3200" i="1" dirty="0"/>
              <a:t>3</a:t>
            </a:r>
            <a:endParaRPr lang="fr-FR" sz="3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1766558" y="10582538"/>
            <a:ext cx="27939104" cy="630282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914400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</a:t>
            </a:r>
          </a:p>
          <a:p>
            <a:pPr lvl="0" defTabSz="914400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following describes example directions for a poster. The following describes example directions for a poster. </a:t>
            </a:r>
          </a:p>
          <a:p>
            <a:pPr lvl="0" defTabSz="914400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</a:t>
            </a:r>
          </a:p>
          <a:p>
            <a:pPr lvl="0" defTabSz="914400">
              <a:defRPr/>
            </a:pP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</a:t>
            </a:r>
          </a:p>
          <a:p>
            <a:pPr lvl="0" defTabSz="914400"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>
              <a:defRPr/>
            </a:pPr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412219" y="10782338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Abstract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766558" y="17484242"/>
            <a:ext cx="14473608" cy="116652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 </a:t>
            </a:r>
            <a:endParaRPr lang="fr-FR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06236" y="17819026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Methods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6709301" y="17334171"/>
            <a:ext cx="13033448" cy="240506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</a:t>
            </a:r>
            <a:r>
              <a:rPr lang="en-US" sz="3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8005592" y="17661449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Results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872109" y="29680950"/>
            <a:ext cx="14545616" cy="662027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 </a:t>
            </a:r>
            <a:endParaRPr lang="fr-FR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800102" y="36650021"/>
            <a:ext cx="14689632" cy="473482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kern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describes example directions for a poster. </a:t>
            </a:r>
            <a:r>
              <a:rPr lang="en-US" sz="36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describes example directions for a poster. The following describes example directions for a poster. The following describes example directions for a poster. The following describes example directions for a poster. The following describes example directions for a poster.  </a:t>
            </a:r>
            <a:endParaRPr lang="fr-FR" sz="36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444380" y="36811340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References</a:t>
            </a:r>
            <a:endParaRPr lang="fr-FR" sz="6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12219" y="30085567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Conclusions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4896233" y="2500845"/>
            <a:ext cx="21890431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F0"/>
                </a:solidFill>
              </a:rPr>
              <a:t>1st National Seminar on Innovative Materials, Construction and Environmental (NSIMCE’25) : 18 – 19 November 2025</a:t>
            </a:r>
          </a:p>
        </p:txBody>
      </p:sp>
      <p:pic>
        <p:nvPicPr>
          <p:cNvPr id="19" name="Picture 1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76" t="9468" r="9384" b="7807"/>
          <a:stretch/>
        </p:blipFill>
        <p:spPr bwMode="auto">
          <a:xfrm>
            <a:off x="216024" y="145277"/>
            <a:ext cx="4680422" cy="45715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Imag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80139" y="285445"/>
            <a:ext cx="2579030" cy="2241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20 Innovative Construction Material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0854" y="41738394"/>
            <a:ext cx="4887418" cy="3145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Sustainable Building Materials for Eco-Friendly Constructio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1" y="41733642"/>
            <a:ext cx="4887418" cy="31807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" name="Group 24"/>
          <p:cNvGrpSpPr/>
          <p:nvPr/>
        </p:nvGrpSpPr>
        <p:grpSpPr>
          <a:xfrm>
            <a:off x="26529514" y="145796"/>
            <a:ext cx="4928757" cy="4571040"/>
            <a:chOff x="26529514" y="145796"/>
            <a:chExt cx="4928757" cy="4571040"/>
          </a:xfrm>
        </p:grpSpPr>
        <p:sp>
          <p:nvSpPr>
            <p:cNvPr id="24" name="Rectangle 23"/>
            <p:cNvSpPr/>
            <p:nvPr/>
          </p:nvSpPr>
          <p:spPr>
            <a:xfrm>
              <a:off x="26529514" y="145796"/>
              <a:ext cx="4928757" cy="457104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ZoneTexte 27"/>
            <p:cNvSpPr txBox="1"/>
            <p:nvPr/>
          </p:nvSpPr>
          <p:spPr>
            <a:xfrm>
              <a:off x="26673317" y="1401206"/>
              <a:ext cx="4682491" cy="152349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LOGO 2 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36006" y="5316672"/>
            <a:ext cx="44824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60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ID</a:t>
            </a:r>
            <a:r>
              <a:rPr lang="fr-CA" sz="6000" b="1" dirty="0" smtClean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: .............</a:t>
            </a:r>
            <a:endParaRPr lang="en-US" sz="60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</TotalTime>
  <Words>391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Anissa</dc:creator>
  <cp:lastModifiedBy>SBI</cp:lastModifiedBy>
  <cp:revision>24</cp:revision>
  <dcterms:created xsi:type="dcterms:W3CDTF">2014-08-28T20:16:14Z</dcterms:created>
  <dcterms:modified xsi:type="dcterms:W3CDTF">2025-03-13T08:25:38Z</dcterms:modified>
</cp:coreProperties>
</file>